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Basispremie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Blad1!$A$2:$A$11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Blad1!$B$2:$B$11</c:f>
              <c:numCache>
                <c:formatCode>General</c:formatCode>
                <c:ptCount val="10"/>
                <c:pt idx="0">
                  <c:v>1040</c:v>
                </c:pt>
                <c:pt idx="1">
                  <c:v>1056</c:v>
                </c:pt>
                <c:pt idx="2">
                  <c:v>1082</c:v>
                </c:pt>
                <c:pt idx="3">
                  <c:v>1211</c:v>
                </c:pt>
                <c:pt idx="4">
                  <c:v>1272</c:v>
                </c:pt>
                <c:pt idx="5">
                  <c:v>1250</c:v>
                </c:pt>
                <c:pt idx="6">
                  <c:v>1195</c:v>
                </c:pt>
                <c:pt idx="7">
                  <c:v>1200</c:v>
                </c:pt>
                <c:pt idx="8">
                  <c:v>1236</c:v>
                </c:pt>
                <c:pt idx="9">
                  <c:v>1344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4-4E69-90C3-B93430BAF331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Eigen risico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Blad1!$A$2:$A$11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Blad1!$C$2:$C$11</c:f>
              <c:numCache>
                <c:formatCode>General</c:formatCode>
                <c:ptCount val="10"/>
                <c:pt idx="0">
                  <c:v>150</c:v>
                </c:pt>
                <c:pt idx="1">
                  <c:v>155</c:v>
                </c:pt>
                <c:pt idx="2">
                  <c:v>165</c:v>
                </c:pt>
                <c:pt idx="3">
                  <c:v>170</c:v>
                </c:pt>
                <c:pt idx="4">
                  <c:v>220</c:v>
                </c:pt>
                <c:pt idx="5">
                  <c:v>350</c:v>
                </c:pt>
                <c:pt idx="6">
                  <c:v>360</c:v>
                </c:pt>
                <c:pt idx="7">
                  <c:v>375</c:v>
                </c:pt>
                <c:pt idx="8">
                  <c:v>385</c:v>
                </c:pt>
                <c:pt idx="9">
                  <c:v>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24-4E69-90C3-B93430BAF331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Eigen bijdrage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Blad1!$A$2:$A$11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Blad1!$D$2:$D$11</c:f>
              <c:numCache>
                <c:formatCode>General</c:formatCode>
                <c:ptCount val="10"/>
                <c:pt idx="0">
                  <c:v>103</c:v>
                </c:pt>
                <c:pt idx="1">
                  <c:v>106</c:v>
                </c:pt>
                <c:pt idx="2">
                  <c:v>111</c:v>
                </c:pt>
                <c:pt idx="3">
                  <c:v>114</c:v>
                </c:pt>
                <c:pt idx="4">
                  <c:v>120</c:v>
                </c:pt>
                <c:pt idx="5">
                  <c:v>121</c:v>
                </c:pt>
                <c:pt idx="6">
                  <c:v>125</c:v>
                </c:pt>
                <c:pt idx="7">
                  <c:v>130</c:v>
                </c:pt>
                <c:pt idx="8">
                  <c:v>135</c:v>
                </c:pt>
                <c:pt idx="9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24-4E69-90C3-B93430BAF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598608"/>
        <c:axId val="328575672"/>
      </c:barChart>
      <c:catAx>
        <c:axId val="33059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328575672"/>
        <c:crosses val="autoZero"/>
        <c:auto val="1"/>
        <c:lblAlgn val="ctr"/>
        <c:lblOffset val="100"/>
        <c:noMultiLvlLbl val="0"/>
      </c:catAx>
      <c:valAx>
        <c:axId val="32857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33059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864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9239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1193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703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879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5046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940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5560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4685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627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2007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54163-E3BC-4EF1-B190-6EA91098F0FE}" type="datetimeFigureOut">
              <a:rPr lang="nl-NL" smtClean="0"/>
              <a:t>19-11-2016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F5E34-4D3B-41B1-B4A2-3C248E1C21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295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ek 4"/>
          <p:cNvGraphicFramePr/>
          <p:nvPr>
            <p:extLst>
              <p:ext uri="{D42A27DB-BD31-4B8C-83A1-F6EECF244321}">
                <p14:modId xmlns:p14="http://schemas.microsoft.com/office/powerpoint/2010/main" val="19781529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208628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Breedbeeld</PresentationFormat>
  <Paragraphs>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Eigenaar</dc:creator>
  <cp:lastModifiedBy>Eigenaar</cp:lastModifiedBy>
  <cp:revision>9</cp:revision>
  <dcterms:created xsi:type="dcterms:W3CDTF">2016-09-18T06:47:57Z</dcterms:created>
  <dcterms:modified xsi:type="dcterms:W3CDTF">2016-11-19T12:06:50Z</dcterms:modified>
</cp:coreProperties>
</file>