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11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28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90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794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60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191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645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8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544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7323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328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08005-E0A8-441E-BA82-387A518F6789}" type="datetimeFigureOut">
              <a:rPr lang="nl-NL" smtClean="0"/>
              <a:t>26-8-2017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F575D-DD57-4B37-82AD-2F33A17958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38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/>
          <p:cNvSpPr txBox="1"/>
          <p:nvPr/>
        </p:nvSpPr>
        <p:spPr>
          <a:xfrm>
            <a:off x="0" y="10267"/>
            <a:ext cx="12192000" cy="683264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nl-NL" sz="5400" b="1" u="sng" dirty="0"/>
              <a:t>Dag van de Scheiding in Nederland:</a:t>
            </a:r>
          </a:p>
          <a:p>
            <a:r>
              <a:rPr lang="nl-NL" sz="4800" dirty="0"/>
              <a:t>Woensdag 15 september 2010</a:t>
            </a:r>
          </a:p>
          <a:p>
            <a:r>
              <a:rPr lang="nl-NL" sz="4800" dirty="0"/>
              <a:t>Donderdag 15 september 2011</a:t>
            </a:r>
          </a:p>
          <a:p>
            <a:r>
              <a:rPr lang="nl-NL" sz="4800" dirty="0"/>
              <a:t>Vrijdag 14 september 2012</a:t>
            </a:r>
          </a:p>
          <a:p>
            <a:r>
              <a:rPr lang="nl-NL" sz="4800" dirty="0"/>
              <a:t>Vrijdag 13 september 2013</a:t>
            </a:r>
          </a:p>
          <a:p>
            <a:r>
              <a:rPr lang="nl-NL" sz="4800" dirty="0"/>
              <a:t>Zondag 14 september 2014</a:t>
            </a:r>
          </a:p>
          <a:p>
            <a:r>
              <a:rPr lang="nl-NL" sz="4800" dirty="0"/>
              <a:t>Vrijdag 11 september 2015</a:t>
            </a:r>
          </a:p>
          <a:p>
            <a:r>
              <a:rPr lang="nl-NL" sz="4800" dirty="0"/>
              <a:t>Vrijdag 9 september 2016</a:t>
            </a:r>
          </a:p>
          <a:p>
            <a:r>
              <a:rPr lang="nl-NL" sz="4800" dirty="0"/>
              <a:t>Vrijdag 8 september 2017</a:t>
            </a:r>
          </a:p>
        </p:txBody>
      </p:sp>
    </p:spTree>
    <p:extLst>
      <p:ext uri="{BB962C8B-B14F-4D97-AF65-F5344CB8AC3E}">
        <p14:creationId xmlns:p14="http://schemas.microsoft.com/office/powerpoint/2010/main" val="13440365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</Words>
  <Application>Microsoft Office PowerPoint</Application>
  <PresentationFormat>Breedbeeld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Eigenaar</dc:creator>
  <cp:lastModifiedBy>Eigenaar</cp:lastModifiedBy>
  <cp:revision>3</cp:revision>
  <dcterms:created xsi:type="dcterms:W3CDTF">2016-09-04T18:12:43Z</dcterms:created>
  <dcterms:modified xsi:type="dcterms:W3CDTF">2017-08-26T06:30:14Z</dcterms:modified>
</cp:coreProperties>
</file>